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83" r:id="rId3"/>
    <p:sldId id="301" r:id="rId4"/>
    <p:sldId id="284" r:id="rId5"/>
    <p:sldId id="285" r:id="rId6"/>
    <p:sldId id="297" r:id="rId7"/>
    <p:sldId id="310" r:id="rId8"/>
    <p:sldId id="311" r:id="rId9"/>
    <p:sldId id="313" r:id="rId10"/>
    <p:sldId id="280" r:id="rId11"/>
    <p:sldId id="304" r:id="rId12"/>
    <p:sldId id="309" r:id="rId13"/>
    <p:sldId id="258" r:id="rId14"/>
    <p:sldId id="312" r:id="rId15"/>
    <p:sldId id="281" r:id="rId16"/>
    <p:sldId id="315" r:id="rId17"/>
    <p:sldId id="289" r:id="rId18"/>
    <p:sldId id="260" r:id="rId19"/>
    <p:sldId id="287" r:id="rId20"/>
    <p:sldId id="305" r:id="rId21"/>
    <p:sldId id="282" r:id="rId22"/>
    <p:sldId id="259" r:id="rId23"/>
    <p:sldId id="261" r:id="rId24"/>
    <p:sldId id="262" r:id="rId25"/>
    <p:sldId id="263" r:id="rId26"/>
    <p:sldId id="264" r:id="rId27"/>
    <p:sldId id="265" r:id="rId28"/>
    <p:sldId id="267" r:id="rId29"/>
    <p:sldId id="314" r:id="rId30"/>
    <p:sldId id="268" r:id="rId31"/>
    <p:sldId id="269" r:id="rId32"/>
    <p:sldId id="288" r:id="rId33"/>
    <p:sldId id="270" r:id="rId34"/>
    <p:sldId id="266" r:id="rId35"/>
    <p:sldId id="272" r:id="rId36"/>
    <p:sldId id="271" r:id="rId37"/>
    <p:sldId id="273" r:id="rId38"/>
    <p:sldId id="274" r:id="rId39"/>
    <p:sldId id="275" r:id="rId40"/>
    <p:sldId id="317" r:id="rId41"/>
    <p:sldId id="318" r:id="rId42"/>
    <p:sldId id="276" r:id="rId43"/>
    <p:sldId id="277" r:id="rId44"/>
    <p:sldId id="290" r:id="rId45"/>
    <p:sldId id="291" r:id="rId46"/>
    <p:sldId id="302" r:id="rId47"/>
    <p:sldId id="308" r:id="rId48"/>
    <p:sldId id="319" r:id="rId49"/>
    <p:sldId id="278" r:id="rId50"/>
    <p:sldId id="279" r:id="rId51"/>
    <p:sldId id="294" r:id="rId52"/>
    <p:sldId id="296" r:id="rId53"/>
    <p:sldId id="295" r:id="rId54"/>
    <p:sldId id="293" r:id="rId55"/>
    <p:sldId id="292" r:id="rId56"/>
    <p:sldId id="257" r:id="rId57"/>
    <p:sldId id="303" r:id="rId58"/>
    <p:sldId id="306" r:id="rId59"/>
    <p:sldId id="307" r:id="rId60"/>
    <p:sldId id="321" r:id="rId61"/>
    <p:sldId id="299" r:id="rId62"/>
    <p:sldId id="322" r:id="rId63"/>
    <p:sldId id="324" r:id="rId64"/>
    <p:sldId id="320" r:id="rId65"/>
    <p:sldId id="323" r:id="rId66"/>
    <p:sldId id="300" r:id="rId6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533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08/02/2020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flash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08/02/2020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flash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08/02/2020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flash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08/02/2020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flash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08/02/2020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flash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08/02/2020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flash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08/02/2020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flash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08/02/2020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flash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08/02/2020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flash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08/02/2020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flash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08/02/2020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flash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</a:schemeClr>
            </a:gs>
            <a:gs pos="60000">
              <a:schemeClr val="bg2">
                <a:tint val="95000"/>
                <a:shade val="100000"/>
                <a:satMod val="130000"/>
                <a:lumMod val="130000"/>
              </a:schemeClr>
            </a:gs>
            <a:gs pos="100000">
              <a:schemeClr val="bg2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F49D355-16BD-4E45-BD9A-5EA878CF7CBD}" type="datetimeFigureOut">
              <a:rPr lang="it-IT" smtClean="0"/>
              <a:t>08/02/2020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advTm="4000">
        <p14:flash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25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rino\Desktop\foto scuola 2019.20\logo .edu\plessi\arte\IMG_20190614_115907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136" y="-3851"/>
            <a:ext cx="9149135" cy="686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8012" y="476672"/>
            <a:ext cx="8884468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Istituto Comprensivo Crosia Mirto (CS)</a:t>
            </a:r>
          </a:p>
          <a:p>
            <a:pPr algn="ctr"/>
            <a:endParaRPr lang="it-IT" sz="28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  <a:p>
            <a:pPr algn="ctr"/>
            <a:r>
              <a:rPr lang="it-IT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SCUOLA PRIMARIA VIA DELL’ARTE</a:t>
            </a:r>
            <a:endParaRPr lang="it-IT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71076" y="4581128"/>
            <a:ext cx="894652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Attività di plesso I quadrimestre </a:t>
            </a:r>
          </a:p>
          <a:p>
            <a:pPr algn="ctr"/>
            <a:endParaRPr lang="it-IT" sz="36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  <a:p>
            <a:pPr algn="ctr"/>
            <a:r>
              <a:rPr lang="it-IT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a.s.</a:t>
            </a:r>
            <a:r>
              <a:rPr lang="it-IT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 2019/20</a:t>
            </a:r>
            <a:endParaRPr lang="it-IT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5" name="Karaoke instrumental Lo Stretto Indispensabile - Disney Il Libro Della Jungl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392" y="58480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33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www.iccrosiamirto.edu.it/joomla/images/giu19/COLLAGE%201B%20set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1704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842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flash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arino\Desktop\foto scuola 2019.20\arte primaria\tempo pieno\4B\7852d5a9-0785-4286-a0d6-76a36e461c2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3466"/>
            <a:ext cx="9175288" cy="688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2699792" y="33759"/>
            <a:ext cx="5040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Ottobre 2019 - TEMPO PIENO CLASSE 4B – LABORATORIO ARTISTICO-CREATIVO per la Festa dei nonni</a:t>
            </a:r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9596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flash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ino\Desktop\foto scuola 2019.20\arte primaria\5ab\08a70f0d-374f-44a9-9b1f-674fc0a7b9b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29903" y="2639075"/>
            <a:ext cx="3164194" cy="421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arino\Desktop\foto scuola 2019.20\arte primaria\5ab\0965fc9d-94e9-4d9a-af6e-356f3ae78e1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0000" y="0"/>
            <a:ext cx="4464000" cy="33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Marino\Desktop\foto scuola 2019.20\arte primaria\5ab\a2e1e9f7-06f0-4625-a035-94dae825b607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83" y="3510000"/>
            <a:ext cx="4464000" cy="33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Marino\Desktop\foto scuola 2019.20\arte primaria\5ab\e0facb72-2aea-48fb-9141-19c8e3837bed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-9128"/>
            <a:ext cx="3164194" cy="421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4859896" y="-20022"/>
            <a:ext cx="4104208" cy="64633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ottobre 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 – classi 5A e 5B 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lezione di geografia 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fuori dalle aule</a:t>
            </a:r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6767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flash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Marino\Desktop\foto scuola 2019.20\festa accoglienza arte\118d8848-7dcc-4649-b1f3-c99a1925098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0404" y="3478191"/>
            <a:ext cx="4503596" cy="3379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Marino\Desktop\foto scuola 2019.20\festa accoglienza arte\fd617429-21f9-44fa-bd23-74985cbc1b41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74318" y="-9128"/>
            <a:ext cx="4469681" cy="2920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Marino\Desktop\foto scuola 2019.20\arte infanzia\festa accoglienza arte\01609034-3f4a-43e5-9935-fa2d1a8031b3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4499992" cy="335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Marino\Desktop\foto scuola 2019.20\arte primaria\014b4440-32af-4fa5-9267-5597d02279cb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478191"/>
            <a:ext cx="4499992" cy="3377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170723" y="2060052"/>
            <a:ext cx="89393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11.10.2019</a:t>
            </a:r>
          </a:p>
          <a:p>
            <a:pPr algn="r"/>
            <a:r>
              <a:rPr lang="it-IT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Festa dell’Accoglienza </a:t>
            </a:r>
          </a:p>
          <a:p>
            <a:pPr algn="r"/>
            <a:r>
              <a:rPr lang="it-IT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Via dell’Arte Scuola Infanzia e Primaria classi prime </a:t>
            </a:r>
          </a:p>
        </p:txBody>
      </p:sp>
    </p:spTree>
    <p:extLst>
      <p:ext uri="{BB962C8B-B14F-4D97-AF65-F5344CB8AC3E}">
        <p14:creationId xmlns:p14="http://schemas.microsoft.com/office/powerpoint/2010/main" val="66599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flash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Marino\Desktop\foto scuola 2019.20\arte primaria\2c e 3c\4c81b4e6-e2e9-4710-b98e-3a925f00613e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77569">
            <a:off x="2862347" y="-1297506"/>
            <a:ext cx="3348000" cy="446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Marino\Desktop\foto scuola 2019.20\arte primaria\2c e 3c\f19de594-e14c-4be4-9ca6-30dc03afa937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224729">
            <a:off x="158694" y="680255"/>
            <a:ext cx="3348000" cy="446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Marino\Desktop\foto scuola 2019.20\arte primaria\2c e 3c\44824c9f-c54b-4ae0-88b2-795c9b4f3e80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02068">
            <a:off x="6017655" y="-224920"/>
            <a:ext cx="3348000" cy="446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Marino\Desktop\foto scuola 2019.20\arte primaria\2c e 3c\3a2e399c-eedb-4292-9c3a-f45218c5751d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989970">
            <a:off x="3975948" y="2537318"/>
            <a:ext cx="3348000" cy="446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251520" y="5770130"/>
            <a:ext cx="3168352" cy="64633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ttobre 2019 – classe 2C. Laboratorio Autunno. </a:t>
            </a:r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7908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flash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www.iccrosiamirto.edu.it/joomla/images/giu19/COLLAGE%201B%20ot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289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flash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Marino\Desktop\foto scuola 2019.20\arte primaria\3b\7eae1dbe-9821-4f2e-b087-1688c5506e1b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5127"/>
            <a:ext cx="9177503" cy="6883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4860032" y="20042"/>
            <a:ext cx="35181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Ottobre 2019. Laboratorio artistico-creativo. Classe 3B</a:t>
            </a:r>
            <a:endParaRPr lang="it-IT" sz="2000" b="1" dirty="0"/>
          </a:p>
        </p:txBody>
      </p:sp>
    </p:spTree>
    <p:extLst>
      <p:ext uri="{BB962C8B-B14F-4D97-AF65-F5344CB8AC3E}">
        <p14:creationId xmlns:p14="http://schemas.microsoft.com/office/powerpoint/2010/main" val="17690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flash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ino\Desktop\foto scuola 2019.20\arte primaria\arte 4 novembre\IMG_20191104_09232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9108" y="0"/>
            <a:ext cx="4416000" cy="331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Marino\Desktop\foto scuola 2019.20\arte primaria\arte 4 novembre\IMG_20191104_09235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828"/>
            <a:ext cx="4416000" cy="331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Marino\Desktop\foto scuola 2019.20\arte primaria\arte 4 novembre\IMG_20191104_100335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3547116"/>
            <a:ext cx="4416000" cy="331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Marino\Desktop\foto scuola 2019.20\arte primaria\arte 4 novembre\IMG_20191105_090237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9108" y="3527098"/>
            <a:ext cx="4416000" cy="331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" y="3131617"/>
            <a:ext cx="9165107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Novembre 2019 - Giornata </a:t>
            </a:r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dell'Unità </a:t>
            </a:r>
            <a:r>
              <a:rPr lang="it-IT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Nazionale e </a:t>
            </a:r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delle Forze </a:t>
            </a:r>
            <a:r>
              <a:rPr lang="it-IT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Armate - Primaria via dell’Arte classi 2C-1A-3C-3A</a:t>
            </a:r>
            <a:endParaRPr lang="it-IT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5774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flash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ino\Desktop\foto scuola 2019.20\continuità\d3fd5ceb-7c59-4908-8e6e-54b147f18f9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403648" y="188640"/>
            <a:ext cx="6912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chemeClr val="bg1"/>
                </a:solidFill>
              </a:rPr>
              <a:t>Continuità – Orientamento. Giorni 12 e 13 novembre 2019, gli alunni delle classi quinte primaria visitano la Scuola Secondaria di I grado.</a:t>
            </a:r>
            <a:endParaRPr lang="it-IT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32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flash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rino\Desktop\foto scuola 2019.20\arte primaria\4a arte\3a3bb7fc-4010-46d2-934f-cb44c9f88f5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12" y="0"/>
            <a:ext cx="5133752" cy="6845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Marino\Desktop\foto scuola 2019.20\arte primaria\4a arte\c0744d86-d839-44a2-8d56-da4720b70917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9632" y="1932513"/>
            <a:ext cx="3684367" cy="4912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5148064" y="116631"/>
            <a:ext cx="39959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Primaria Via </a:t>
            </a: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dell’Arte Classe 4A – </a:t>
            </a:r>
            <a:r>
              <a:rPr lang="it-IT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13.11.2019</a:t>
            </a:r>
          </a:p>
          <a:p>
            <a:r>
              <a:rPr lang="it-IT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Giornata della </a:t>
            </a: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gentilezza</a:t>
            </a:r>
          </a:p>
        </p:txBody>
      </p:sp>
    </p:spTree>
    <p:extLst>
      <p:ext uri="{BB962C8B-B14F-4D97-AF65-F5344CB8AC3E}">
        <p14:creationId xmlns:p14="http://schemas.microsoft.com/office/powerpoint/2010/main" val="1575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flash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rino\Desktop\foto scuola 2019.20\arte primaria\1b arte\1b sett\928e4ec6-8c2e-4518-9ee9-ed06eb6e171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276" y="17140"/>
            <a:ext cx="9150276" cy="6862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683568" y="5805264"/>
            <a:ext cx="69127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BUON ANNO SCOLASTICO A TUTTE LE MAESTRE, ALLA DIRIGENTE SCOLASTICA, AI COLLABORATORI, AI NOSTRI BAMBINI E ALLE LORO FAMIGLIE.</a:t>
            </a:r>
            <a:endParaRPr lang="it-IT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274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flash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arino\Desktop\foto scuola 2019.20\arte primaria\3a\46334c49-366c-4111-bf55-29241de699f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16594" y="1556792"/>
            <a:ext cx="30455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Classe 3A </a:t>
            </a: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it-IT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13.11.2019</a:t>
            </a:r>
          </a:p>
          <a:p>
            <a:r>
              <a:rPr lang="it-IT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Giornata della </a:t>
            </a: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gentilezza</a:t>
            </a:r>
          </a:p>
        </p:txBody>
      </p:sp>
    </p:spTree>
    <p:extLst>
      <p:ext uri="{BB962C8B-B14F-4D97-AF65-F5344CB8AC3E}">
        <p14:creationId xmlns:p14="http://schemas.microsoft.com/office/powerpoint/2010/main" val="379573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flash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www.iccrosiamirto.edu.it/joomla/images/giu19/COLLAGE%201B%20no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276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4203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flash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3" name="Picture 7" descr="C:\Users\Marino\Desktop\foto scuola 2019.20\arte primaria\vendemmia 2abc\957ce70e-3fd8-4994-ac39-c2d26a97126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7838" y="1897219"/>
            <a:ext cx="3720586" cy="4960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611560" y="49848"/>
            <a:ext cx="28083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Vendemmia – Primaria </a:t>
            </a:r>
            <a:endParaRPr lang="it-IT" sz="2400" b="1" dirty="0" smtClean="0"/>
          </a:p>
          <a:p>
            <a:r>
              <a:rPr lang="it-IT" sz="2400" b="1" dirty="0" smtClean="0"/>
              <a:t>Classi </a:t>
            </a:r>
            <a:r>
              <a:rPr lang="it-IT" sz="2400" b="1" dirty="0"/>
              <a:t>2A-2B-2C </a:t>
            </a:r>
            <a:endParaRPr lang="it-IT" sz="2400" b="1" dirty="0" smtClean="0"/>
          </a:p>
          <a:p>
            <a:r>
              <a:rPr lang="it-IT" sz="2400" b="1" dirty="0" smtClean="0"/>
              <a:t>Via </a:t>
            </a:r>
            <a:r>
              <a:rPr lang="it-IT" sz="2400" b="1" dirty="0"/>
              <a:t>dell’Arte – 15.11.2019</a:t>
            </a:r>
            <a:endParaRPr lang="it-IT" sz="2400" dirty="0"/>
          </a:p>
        </p:txBody>
      </p:sp>
      <p:pic>
        <p:nvPicPr>
          <p:cNvPr id="24579" name="Picture 3" descr="C:\Users\Marino\Desktop\foto scuola 2019.20\arte primaria\vendemmia 2abc\673e3ad2-4737-4ee7-b582-1f2caa7fef7a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14036" y="0"/>
            <a:ext cx="5472608" cy="3284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5" name="Picture 9" descr="C:\Users\Marino\Desktop\foto scuola 2019.20\arte primaria\vendemmia 2abc\0d228f84-b7cc-4475-bf92-9d80fdcd1348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988840"/>
            <a:ext cx="3651870" cy="4869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586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flash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www.iccrosiamirto.edu.it/joomla/images/giu19/lib%20arte%20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575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flash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arino\Desktop\foto scuola 2019.20\libriamoci arte 19\collage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923928" y="984503"/>
            <a:ext cx="1296144" cy="101566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Classi 3A e 4A Via dell’Arte </a:t>
            </a:r>
            <a:endParaRPr lang="it-I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2366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flash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arino\Desktop\foto scuola 2019.20\libriamoci arte 19\collage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032" y="22274"/>
            <a:ext cx="9114301" cy="6835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5724128" y="5661248"/>
            <a:ext cx="1296144" cy="101566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Classi 2C e 3C Via dell’Arte </a:t>
            </a:r>
            <a:endParaRPr lang="it-I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8449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flash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arino\Desktop\foto scuola 2019.20\libriamoci arte 19\collage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256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6156176" y="2276872"/>
            <a:ext cx="1296144" cy="101566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Classi 2A e 2B Via dell’Arte </a:t>
            </a:r>
            <a:endParaRPr lang="it-I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9465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flash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Marino\Desktop\foto scuola 2019.20\libriamoci arte 19\collage 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3707904" y="3140968"/>
            <a:ext cx="1296144" cy="101566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Classi 3B e 4B Via dell’Arte </a:t>
            </a:r>
            <a:endParaRPr lang="it-I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6187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flash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014413" y="116104"/>
            <a:ext cx="7560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20.11.2019 Giornata dei diritti dei bambini - Primaria </a:t>
            </a:r>
            <a:r>
              <a:rPr lang="it-IT" sz="3200" b="1" dirty="0" smtClean="0"/>
              <a:t>1B </a:t>
            </a:r>
            <a:r>
              <a:rPr lang="it-IT" sz="3200" b="1" dirty="0"/>
              <a:t>Via dell'Arte</a:t>
            </a:r>
            <a:endParaRPr lang="it-IT" sz="3200" dirty="0"/>
          </a:p>
        </p:txBody>
      </p:sp>
      <p:pic>
        <p:nvPicPr>
          <p:cNvPr id="20482" name="Picture 2" descr="C:\Users\Marino\Desktop\foto scuola 2019.20\arte primaria\1b arte\diritti bambini 1b\e88eac30-7de4-4f8e-bbe7-893aad380cdd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1193322"/>
            <a:ext cx="7528739" cy="5646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881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flash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Marino\Desktop\foto scuola 2019.20\arte primaria\2c e 3c\41ae81d1-a9bc-499c-9d44-c75d0ff3056e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954020"/>
            <a:ext cx="4427984" cy="5903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Marino\Desktop\foto scuola 2019.20\arte primaria\2c e 3c\56c999c1-c569-42c0-8d36-8c249952310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851" y="25126"/>
            <a:ext cx="4537150" cy="6049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323527" y="6074659"/>
            <a:ext cx="43924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20.11.2019 Giornata dei diritti dei bambini - Primaria </a:t>
            </a:r>
            <a:r>
              <a:rPr lang="it-IT" sz="2000" b="1" dirty="0" smtClean="0"/>
              <a:t>3C </a:t>
            </a:r>
            <a:r>
              <a:rPr lang="it-IT" sz="2000" b="1" dirty="0"/>
              <a:t>Via dell'Arte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267158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flash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Marino\Desktop\foto scuola 2019.20\arte primaria\1b arte\1b sett\Primo giorno di scuola classi 1b  e 1a gli alunni di 5 accolgono e accompagnano i nuovi alunni\64361a8e-71b1-43fb-9407-d712b241335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Risultati immagini per buon anno scolastico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1656184" cy="107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545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flash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014413" y="116104"/>
            <a:ext cx="7560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20.11.2019 Giornata dei diritti dei bambini - Primaria 4B Via dell'Arte</a:t>
            </a:r>
            <a:endParaRPr lang="it-IT" sz="32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193322"/>
            <a:ext cx="9144000" cy="5680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444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flash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www.iccrosiamirto.edu.it/joomla/images/giu19/collage%20arte%20diritt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74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988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flash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Marino\Desktop\foto scuola 2019.20\arte primaria\4a arte\007f05a9-9d0f-42bf-933c-c013988a5870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92080" y="2955966"/>
            <a:ext cx="3851920" cy="3892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:\Users\Marino\Desktop\foto scuola 2019.20\arte primaria\4a arte\123ca514-eb05-4027-96f5-e2c98ae0c79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0338" y="-1"/>
            <a:ext cx="5178401" cy="6904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5292080" y="548680"/>
            <a:ext cx="38519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Primaria Via </a:t>
            </a: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dell’Arte Classe 4A – </a:t>
            </a:r>
            <a:r>
              <a:rPr lang="it-IT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20.11.2019</a:t>
            </a:r>
          </a:p>
          <a:p>
            <a:r>
              <a:rPr lang="it-IT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Giornata dei Diritti dell’Infanzia</a:t>
            </a:r>
            <a:endParaRPr lang="it-IT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0070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flash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www.iccrosiamirto.edu.it/joomla/images/giu19/collage%20arte%20alber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312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529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flash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s://www.iccrosiamirto.edu.it/joomla/images/giu19/vi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3025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94519" y="6056837"/>
            <a:ext cx="8208912" cy="83099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2400" b="1" dirty="0"/>
              <a:t>25 novembre 2019 giornata mondiale contro la violenza sulle </a:t>
            </a:r>
            <a:r>
              <a:rPr lang="it-IT" sz="2400" b="1" dirty="0" smtClean="0"/>
              <a:t>donne Scuola </a:t>
            </a:r>
            <a:r>
              <a:rPr lang="it-IT" sz="2400" b="1" dirty="0"/>
              <a:t>Primaria Via dell'Arte Classi 2A-2B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2314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flash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arino\Desktop\foto scuola 2019.20\sorrisi smaglianti\sorrisi\0 sorrisi arte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97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98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flash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arino\Desktop\foto scuola 2019.20\sorrisi smaglianti\sorrisi\1 sorrisi arte 1 (10)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5365" cy="6874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23528" y="404664"/>
            <a:ext cx="8208912" cy="120032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it-IT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PROGETTO “ SORRISI SMAGLIANTI, FUTURI BRILLANTI” - PROGRAMMA EDUCATIVO PER LA SALUTE ORALE DEI BAMBINI</a:t>
            </a:r>
            <a:r>
              <a:rPr lang="it-IT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PRIMARIA VIA DELL’ARTE 28.11.2019</a:t>
            </a:r>
            <a:endParaRPr lang="it-IT" sz="2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8049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flash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630887" y="0"/>
            <a:ext cx="7920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Gli esploratori  del palinsesto - 4^B Via dell'Arte</a:t>
            </a:r>
            <a:br>
              <a:rPr lang="it-IT" sz="2400" b="1" dirty="0"/>
            </a:br>
            <a:r>
              <a:rPr lang="it-IT" sz="2400" b="1" dirty="0"/>
              <a:t>PON Risorsa Didattica Blu-Centro  Storico  </a:t>
            </a:r>
            <a:r>
              <a:rPr lang="it-IT" sz="2400" b="1" dirty="0" smtClean="0"/>
              <a:t>- 30.11.2019 Rossano</a:t>
            </a:r>
            <a:endParaRPr lang="it-IT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82" t="4606" r="6055" b="8094"/>
          <a:stretch/>
        </p:blipFill>
        <p:spPr bwMode="auto">
          <a:xfrm>
            <a:off x="0" y="1123003"/>
            <a:ext cx="9182654" cy="5734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974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flash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467544" y="0"/>
            <a:ext cx="8208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Seconda  uscita del </a:t>
            </a:r>
            <a:r>
              <a:rPr lang="it-IT" sz="2400" b="1" dirty="0" err="1"/>
              <a:t>Pon</a:t>
            </a:r>
            <a:r>
              <a:rPr lang="it-IT" sz="2400" b="1" dirty="0"/>
              <a:t> - I Giganti del Cozzo  del Pesco - Chiesa del Patire -Rossano - 4^ B via dell' Arte- </a:t>
            </a:r>
            <a:r>
              <a:rPr lang="it-IT" sz="2400" b="1" dirty="0" smtClean="0"/>
              <a:t>Sorrenti 7.12.2019</a:t>
            </a:r>
            <a:endParaRPr lang="it-IT" sz="24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83" t="6687" r="7109" b="7250"/>
          <a:stretch/>
        </p:blipFill>
        <p:spPr bwMode="auto">
          <a:xfrm>
            <a:off x="0" y="1159294"/>
            <a:ext cx="9144000" cy="5698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79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flash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www.iccrosiamirto.edu.it/joomla/images/giu19/collage%20giochi%20matematic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850" y="25152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487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flash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ino\Desktop\foto scuola 2019.20\arte primaria\angela arte 1 giorno di scuola e lavoretti\IMG_20190916_09093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65" y="-5705"/>
            <a:ext cx="4464000" cy="33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arino\Desktop\foto scuola 2019.20\arte primaria\angela arte 1 giorno di scuola e lavoretti\IMG_20190916_09134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0000" y="-5705"/>
            <a:ext cx="4464000" cy="33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331640" y="166961"/>
            <a:ext cx="1296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2C</a:t>
            </a:r>
            <a:endParaRPr lang="it-IT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6156176" y="41201"/>
            <a:ext cx="1296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4A</a:t>
            </a:r>
            <a:endParaRPr lang="it-IT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2" name="Picture 4" descr="C:\Users\Marino\Desktop\foto scuola 2019.20\arte primaria\angela arte 1 giorno di scuola e lavoretti\IMG_20190916_09162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526" y="3510000"/>
            <a:ext cx="4464000" cy="33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1315616" y="3789040"/>
            <a:ext cx="1296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it-IT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endParaRPr lang="it-IT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3" name="Picture 5" descr="C:\Users\Marino\Desktop\foto scuola 2019.20\arte primaria\angela arte 1 giorno di scuola e lavoretti\IMG_20190916_091801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0000" y="3510000"/>
            <a:ext cx="4464000" cy="33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/>
          <p:cNvSpPr txBox="1"/>
          <p:nvPr/>
        </p:nvSpPr>
        <p:spPr>
          <a:xfrm>
            <a:off x="5687856" y="3618000"/>
            <a:ext cx="1296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it-IT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endParaRPr lang="it-IT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0773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flash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4680000" y="4221088"/>
            <a:ext cx="17009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ATTIVITA’ IRC IN TUTTE LE CLASSI</a:t>
            </a:r>
            <a:endParaRPr lang="it-IT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69" name="Picture 5" descr="C:\Users\Marino\Desktop\foto scuola 2019.20\arte primaria\angela arte 1 giorno di scuola e lavoretti\IMG_20191028_11273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746977">
            <a:off x="721425" y="2804924"/>
            <a:ext cx="3348000" cy="446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C:\Users\Marino\Desktop\foto scuola 2019.20\arte primaria\angela arte 1 giorno di scuola e lavoretti\IMG_20191029_103306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763670">
            <a:off x="6514814" y="3256860"/>
            <a:ext cx="2511000" cy="33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3" name="Picture 9" descr="C:\Users\Marino\Desktop\foto scuola 2019.20\arte primaria\angela arte 1 giorno di scuola e lavoretti\IMG_20191017_101759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67402">
            <a:off x="4435291" y="322182"/>
            <a:ext cx="4464000" cy="33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Marino\Desktop\foto scuola 2019.20\arte primaria\angela arte 1 giorno di scuola e lavoretti\IMG_20190921_101908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125879">
            <a:off x="111792" y="261920"/>
            <a:ext cx="4464000" cy="33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484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flash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C:\Users\Marino\Desktop\foto scuola 2019.20\arte primaria\angela arte 1 giorno di scuola e lavoretti\IMG_20191105_10203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38263">
            <a:off x="333286" y="-1"/>
            <a:ext cx="2511000" cy="33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2816775" y="1401366"/>
            <a:ext cx="17125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ATTIVITA’ IRC IN TUTTE LE CLASSI</a:t>
            </a:r>
            <a:endParaRPr lang="it-IT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C:\Users\Marino\Desktop\foto scuola 2019.20\arte primaria\angela arte 1 giorno di scuola e lavoretti\25db1033-5da0-47e5-857e-cbec422bddba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775611">
            <a:off x="4530332" y="23272"/>
            <a:ext cx="4464000" cy="33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arino\Desktop\foto scuola 2019.20\arte primaria\angela arte 1 giorno di scuola e lavoretti\aa07121c-857a-4245-b69e-6d386ec3e09f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608928">
            <a:off x="573985" y="2731824"/>
            <a:ext cx="3348000" cy="446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Marino\Desktop\foto scuola 2019.20\arte primaria\angela arte 1 giorno di scuola e lavoretti\2cec2fe3-699e-4e8d-948c-c81f4377dbd0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416607">
            <a:off x="4510364" y="3304671"/>
            <a:ext cx="4503936" cy="3318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72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flash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Marino\Desktop\foto scuola 2019.20\arte primaria\1b arte\presepe 1b e 3b 19\75937b27-79db-4e60-b207-d4a12046d4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73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3563888" y="116632"/>
            <a:ext cx="5256584" cy="95410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Presepe artistico</a:t>
            </a:r>
          </a:p>
          <a:p>
            <a:pPr algn="ctr"/>
            <a:r>
              <a:rPr lang="it-IT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Scuola Primaria Via dell’Arte</a:t>
            </a:r>
            <a:endParaRPr lang="it-IT" sz="2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1195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flash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14768" y="5085184"/>
            <a:ext cx="30963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Laboratori natalizi e preparazione manufatti per i mercatini di Natale in tutte le Classi</a:t>
            </a:r>
            <a:endParaRPr lang="it-IT" sz="2000" b="1" dirty="0"/>
          </a:p>
        </p:txBody>
      </p:sp>
      <p:pic>
        <p:nvPicPr>
          <p:cNvPr id="3074" name="Picture 2" descr="C:\Users\Marino\Desktop\foto scuola 2019.20\arte primaria\natale 2019\e3e951de-5aa6-43a1-bfc0-bef6d86430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6164" y="1134459"/>
            <a:ext cx="5717835" cy="5717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Marino\Desktop\foto scuola 2019.20\arte primaria\3b\1f3ab11f-a3d2-4d9f-aed5-ac4bedcebb29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7980" y="0"/>
            <a:ext cx="3381841" cy="4509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560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flash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arino\Desktop\foto scuola 2019.20\arte primaria\laboratori natalizi 2c e 3a\8adcb884-f768-4505-8bf2-abadca34b13a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6" y="-33314"/>
            <a:ext cx="5140028" cy="6853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5168032" y="29170"/>
            <a:ext cx="193187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Laboratori natalizi e preparazione manufatti per i mercatini di Natale in tutte le Classi</a:t>
            </a:r>
            <a:endParaRPr lang="it-IT" sz="2000" b="1" dirty="0"/>
          </a:p>
        </p:txBody>
      </p:sp>
      <p:pic>
        <p:nvPicPr>
          <p:cNvPr id="4099" name="Picture 3" descr="C:\Users\Marino\Desktop\foto scuola 2019.20\arte primaria\laboratori natalizi 2c e 3a\366aa193-6df7-4bb0-be42-aa45d1f0389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2120" y="2530946"/>
            <a:ext cx="3240000" cy="43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Marino\Desktop\foto scuola 2019.20\arte primaria\laboratori natalizi 2c e 3a\634252e6-857a-40a2-8de9-dac667ef5fe6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7652" y="29170"/>
            <a:ext cx="2046348" cy="2728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 rot="498091">
            <a:off x="493914" y="469551"/>
            <a:ext cx="3024336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it-IT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NATALE IN III A</a:t>
            </a:r>
            <a:endParaRPr lang="it-IT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082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flash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arino\Desktop\foto scuola 2019.20\arte primaria\laboratori natalizi 2c e 3a\lavoretti mercatini 2c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1973" y="20356"/>
            <a:ext cx="3667869" cy="3483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Marino\Desktop\foto scuola 2019.20\arte primaria\laboratori natalizi 2c e 3a\b90f63a5-a134-4bad-9f9e-606aabc54ec6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3125" y="0"/>
            <a:ext cx="5190875" cy="6921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109266" y="3460582"/>
            <a:ext cx="40306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Laboratori natalizi e prepara-zione manufatti per i mercatini di Natale in tutte le Classi</a:t>
            </a:r>
            <a:endParaRPr lang="it-IT" sz="2000" b="1" dirty="0"/>
          </a:p>
        </p:txBody>
      </p:sp>
      <p:sp>
        <p:nvSpPr>
          <p:cNvPr id="2" name="CasellaDiTesto 1"/>
          <p:cNvSpPr txBox="1"/>
          <p:nvPr/>
        </p:nvSpPr>
        <p:spPr>
          <a:xfrm rot="498091">
            <a:off x="505311" y="2576848"/>
            <a:ext cx="3024336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it-IT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NATALE IN II C</a:t>
            </a:r>
            <a:endParaRPr lang="it-IT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124" name="Picture 4" descr="C:\Users\Marino\Desktop\foto scuola 2019.20\arte primaria\laboratori natalizi 2c e 3a\a1a10ac7-4c5b-4489-bc4f-8e1119230ce5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019" y="4428000"/>
            <a:ext cx="3240000" cy="243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626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flash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C:\Users\Marino\Desktop\foto scuola 2019.20\arte primaria\Tombola 3 e 4 b\8834aec8-5e42-40fe-ab71-509debd01ad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8095" y="0"/>
            <a:ext cx="4510517" cy="338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C:\Users\Marino\Desktop\foto scuola 2019.20\arte primaria\Tombola 3 e 4 b\487dec40-7f80-4962-98fd-95b7d6300a4b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9098" y="3482397"/>
            <a:ext cx="4590324" cy="3442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1" name="Picture 7" descr="C:\Users\Marino\Desktop\foto scuola 2019.20\arte primaria\Tombola 3 e 4 b\7aa1cd25-f23a-4119-8098-c8362fc65c04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81" y="0"/>
            <a:ext cx="4510517" cy="338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/>
          <p:cNvSpPr txBox="1"/>
          <p:nvPr/>
        </p:nvSpPr>
        <p:spPr>
          <a:xfrm>
            <a:off x="257649" y="4941168"/>
            <a:ext cx="40306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Laboratori natalizi in tutte le Classi. </a:t>
            </a:r>
          </a:p>
          <a:p>
            <a:r>
              <a:rPr lang="it-IT" sz="2000" b="1" dirty="0" smtClean="0"/>
              <a:t>Momento ludico-educativo: giochiamo a tombola</a:t>
            </a:r>
            <a:endParaRPr lang="it-IT" sz="2000" b="1" dirty="0"/>
          </a:p>
        </p:txBody>
      </p:sp>
      <p:sp>
        <p:nvSpPr>
          <p:cNvPr id="12" name="CasellaDiTesto 11"/>
          <p:cNvSpPr txBox="1"/>
          <p:nvPr/>
        </p:nvSpPr>
        <p:spPr>
          <a:xfrm rot="498091">
            <a:off x="520680" y="3795662"/>
            <a:ext cx="4456216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it-IT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NATALE IN 3B e IN 4B</a:t>
            </a:r>
            <a:endParaRPr lang="it-IT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628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flash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17026" y="476672"/>
            <a:ext cx="40306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Laboratori natalizi e prepara-zione manufatti per i mercatini di Natale in tutte le Classi</a:t>
            </a:r>
            <a:endParaRPr lang="it-IT" sz="2000" b="1" dirty="0"/>
          </a:p>
        </p:txBody>
      </p:sp>
      <p:sp>
        <p:nvSpPr>
          <p:cNvPr id="2" name="CasellaDiTesto 1"/>
          <p:cNvSpPr txBox="1"/>
          <p:nvPr/>
        </p:nvSpPr>
        <p:spPr>
          <a:xfrm rot="498091">
            <a:off x="503035" y="2608203"/>
            <a:ext cx="3458668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it-IT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NATALE IN 5A-5B</a:t>
            </a:r>
            <a:endParaRPr lang="it-IT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6" name="Picture 2" descr="C:\Users\Marino\Desktop\foto scuola 2019.20\arte primaria\5ab\1cc89579-829a-4a59-b054-53da19c72fe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9" y="3529502"/>
            <a:ext cx="4464000" cy="33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arino\Desktop\foto scuola 2019.20\arte primaria\5ab\2d764ac9-cff1-4597-a5cc-4c85cf62e1aa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7424" y="3510000"/>
            <a:ext cx="4464000" cy="33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arino\Desktop\foto scuola 2019.20\arte primaria\5ab\bf05c7f9-77cc-4e70-92b3-812374ff5fba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7424" y="-35992"/>
            <a:ext cx="4464000" cy="33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250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flash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5673661" y="1268760"/>
            <a:ext cx="32235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Laboratori natalizi e prepara-zione manufatti per i mercatini di Natale in tutte le Classi</a:t>
            </a:r>
            <a:endParaRPr lang="it-IT" sz="2000" b="1" dirty="0"/>
          </a:p>
        </p:txBody>
      </p:sp>
      <p:sp>
        <p:nvSpPr>
          <p:cNvPr id="2" name="CasellaDiTesto 1"/>
          <p:cNvSpPr txBox="1"/>
          <p:nvPr/>
        </p:nvSpPr>
        <p:spPr>
          <a:xfrm rot="498091">
            <a:off x="5919388" y="246545"/>
            <a:ext cx="2959894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it-IT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NATALE IN 4B</a:t>
            </a:r>
            <a:endParaRPr lang="it-IT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50" name="Picture 2" descr="C:\Users\Marino\Desktop\foto scuola 2019.20\arte primaria\4B\dd3245ed-b63d-4b6e-9abb-3fc71403cd5a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4233"/>
            <a:ext cx="5146675" cy="6862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Marino\Desktop\foto scuola 2019.20\arte primaria\4B\f13b8cc3-915d-4db2-90fd-b363a41e0ef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8675" y="3140968"/>
            <a:ext cx="4505325" cy="3378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34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flash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rino\Desktop\foto scuola 2019.20\arte primaria\mercatini arte\6b3f1c26-fe51-4650-8877-4985bb7cb3f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14" y="8110"/>
            <a:ext cx="9133186" cy="6849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0814" y="8110"/>
            <a:ext cx="1608858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Mercatini di Natale 2019  </a:t>
            </a:r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3863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flash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arino\Desktop\foto scuola 2019.20\arte primaria\angela arte 1 giorno di scuola e lavoretti\IMG_20190916_09211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4263" y="0"/>
            <a:ext cx="4464000" cy="33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Marino\Desktop\foto scuola 2019.20\arte primaria\angela arte 1 giorno di scuola e lavoretti\IMG_20190916_09225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0000" y="0"/>
            <a:ext cx="4464000" cy="33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1331640" y="166961"/>
            <a:ext cx="1296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2A</a:t>
            </a:r>
            <a:endParaRPr lang="it-IT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6" name="Picture 4" descr="C:\Users\Marino\Desktop\foto scuola 2019.20\arte primaria\angela arte 1 giorno di scuola e lavoretti\IMG_20190916_092553_BURST001_COVER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3510000"/>
            <a:ext cx="4464000" cy="33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6156176" y="166960"/>
            <a:ext cx="1296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2B</a:t>
            </a:r>
            <a:endParaRPr lang="it-IT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 descr="C:\Users\Marino\Desktop\foto scuola 2019.20\arte primaria\88ef3fba-262a-44b3-b0d6-017bb7e8c60b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6097" y="3542662"/>
            <a:ext cx="4432232" cy="3324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1315616" y="3789040"/>
            <a:ext cx="1296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1B</a:t>
            </a:r>
            <a:endParaRPr lang="it-IT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7596336" y="3542662"/>
            <a:ext cx="1296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1A</a:t>
            </a:r>
            <a:endParaRPr lang="it-IT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8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flash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arino\Desktop\foto scuola 2019.20\arte primaria\concerto di natale arte\ba545ab0-ed6e-4898-bf6e-8a434c81a48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0898"/>
            <a:ext cx="6804248" cy="3304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 rot="1378028">
            <a:off x="6597748" y="959684"/>
            <a:ext cx="2592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Spettacolo natalizio </a:t>
            </a:r>
            <a:endParaRPr lang="it-IT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531" name="Picture 3" descr="C:\Users\Marino\Desktop\foto scuola 2019.20\arte primaria\concerto di natale arte\73580857-632d-4a66-be30-7c4520f4fcfd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7744" y="3518718"/>
            <a:ext cx="6876256" cy="3339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0" y="3717032"/>
            <a:ext cx="248376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Scuola Primaria Via dell’Arte</a:t>
            </a:r>
            <a:endParaRPr lang="it-IT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7668344" y="86001"/>
            <a:ext cx="1296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1A</a:t>
            </a:r>
            <a:endParaRPr lang="it-IT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7020272" y="2510435"/>
            <a:ext cx="1296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1B</a:t>
            </a:r>
            <a:endParaRPr lang="it-IT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9583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flash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 rot="1378028">
            <a:off x="6597748" y="959684"/>
            <a:ext cx="2592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Spettacolo natalizio </a:t>
            </a:r>
            <a:endParaRPr lang="it-IT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0" y="3717032"/>
            <a:ext cx="248376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Scuola Primaria Via dell’Arte</a:t>
            </a:r>
            <a:endParaRPr lang="it-IT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7668344" y="86001"/>
            <a:ext cx="1296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it-IT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endParaRPr lang="it-IT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7020272" y="2510435"/>
            <a:ext cx="1296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it-IT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endParaRPr lang="it-IT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4" name="Picture 2" descr="C:\Users\Marino\Desktop\foto scuola 2019.20\arte primaria\concerto di natale arte\acebb173-6feb-4f5e-b93e-8bc832b1bee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153" y="0"/>
            <a:ext cx="6880684" cy="3341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Marino\Desktop\foto scuola 2019.20\arte primaria\concerto di natale arte\b5c99ec3-e147-43eb-bbe9-8d71a163391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3768" y="3633322"/>
            <a:ext cx="6660232" cy="3234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090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flash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 rot="1378028">
            <a:off x="6597748" y="959684"/>
            <a:ext cx="2592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Spettacolo natalizio </a:t>
            </a:r>
            <a:endParaRPr lang="it-IT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0" y="3717032"/>
            <a:ext cx="248376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Scuola Primaria Via dell’Arte</a:t>
            </a:r>
            <a:endParaRPr lang="it-IT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7668344" y="86001"/>
            <a:ext cx="1296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7020272" y="2510435"/>
            <a:ext cx="1296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3C</a:t>
            </a:r>
            <a:endParaRPr lang="it-IT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66" name="Picture 2" descr="C:\Users\Marino\Desktop\foto scuola 2019.20\arte primaria\concerto di natale arte\4cfc5b95-434d-447c-8c9d-3bc8a72f9ddd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3442"/>
            <a:ext cx="6804248" cy="3304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Marino\Desktop\foto scuola 2019.20\arte primaria\concerto di natale arte\d2e25f2f-0081-43f0-adb6-9aa00e86c5d7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3768" y="3590436"/>
            <a:ext cx="6660232" cy="3234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320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flash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 rot="1378028">
            <a:off x="6597748" y="959684"/>
            <a:ext cx="2592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Spettacolo natalizio </a:t>
            </a:r>
            <a:endParaRPr lang="it-IT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0" y="3717032"/>
            <a:ext cx="248376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Scuola Primaria Via dell’Arte</a:t>
            </a:r>
            <a:endParaRPr lang="it-IT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7668344" y="86001"/>
            <a:ext cx="1296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3A</a:t>
            </a:r>
            <a:endParaRPr lang="it-IT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7020272" y="2510435"/>
            <a:ext cx="1296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3B</a:t>
            </a:r>
            <a:endParaRPr lang="it-IT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2" descr="C:\Users\Marino\Desktop\foto scuola 2019.20\arte primaria\concerto di natale arte\0d5f0904-c885-44e4-a988-a191fa95e59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76256" cy="3339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Marino\Desktop\foto scuola 2019.20\arte primaria\concerto di natale arte\d2e25f2f-0081-43f0-adb6-9aa00e86c5d7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752" y="3553686"/>
            <a:ext cx="6804248" cy="3304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90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flash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 rot="1378028">
            <a:off x="6597748" y="959684"/>
            <a:ext cx="2592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Spettacolo natalizio </a:t>
            </a:r>
            <a:endParaRPr lang="it-IT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0" y="3717032"/>
            <a:ext cx="248376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Scuola Primaria Via dell’Arte</a:t>
            </a:r>
            <a:endParaRPr lang="it-IT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7" name="Picture 3" descr="C:\Users\Marino\Desktop\foto scuola 2019.20\arte primaria\concerto di natale arte\1e5adbce-d776-4245-a0ad-79deac0eb3c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16576" cy="3310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Marino\Desktop\foto scuola 2019.20\arte primaria\concerto di natale arte\6c4b40c0-7404-44a6-b3df-0b7dfe072a7d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4659" y="3547700"/>
            <a:ext cx="6816576" cy="3310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/>
          <p:cNvSpPr txBox="1"/>
          <p:nvPr/>
        </p:nvSpPr>
        <p:spPr>
          <a:xfrm>
            <a:off x="7668344" y="86001"/>
            <a:ext cx="1296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it-IT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endParaRPr lang="it-IT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7020272" y="2510435"/>
            <a:ext cx="1296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it-IT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endParaRPr lang="it-IT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9501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flash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 rot="1378028">
            <a:off x="6597748" y="959684"/>
            <a:ext cx="2592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Spettacolo natalizio </a:t>
            </a:r>
            <a:endParaRPr lang="it-IT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0" y="3717032"/>
            <a:ext cx="248376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Scuola Primaria Via dell’Arte</a:t>
            </a:r>
            <a:endParaRPr lang="it-IT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7020272" y="2510435"/>
            <a:ext cx="1296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it-IT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endParaRPr lang="it-IT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7668344" y="86001"/>
            <a:ext cx="1296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5A</a:t>
            </a:r>
            <a:endParaRPr lang="it-IT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2" name="Picture 2" descr="C:\Users\Marino\Desktop\foto scuola 2019.20\arte primaria\concerto di natale arte\2d3d2741-6337-4b5e-a76c-664d3734fb7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454" y="0"/>
            <a:ext cx="6891710" cy="3346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Marino\Desktop\foto scuola 2019.20\arte primaria\concerto di natale arte\2458d067-8e08-46c9-ac53-3392c5ad243e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752" y="3543360"/>
            <a:ext cx="6802016" cy="33032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501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flash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ino\Desktop\foto scuola 2019.20\arte primaria\tempo pieno\abc34a9c-4c96-4768-bf81-2b49e8daf49d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0" y="0"/>
            <a:ext cx="2051720" cy="14773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 smtClean="0"/>
              <a:t>Attività ludico-educative pomeridiane nelle classi a tempo pieno 1B-3B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6918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flash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539552" y="505073"/>
            <a:ext cx="39364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 smtClean="0"/>
              <a:t>TEMPO PIENO CLASSE 4B - LAPBOOK </a:t>
            </a:r>
            <a:r>
              <a:rPr lang="it-IT" sz="3600" dirty="0"/>
              <a:t>DI </a:t>
            </a:r>
            <a:r>
              <a:rPr lang="it-IT" sz="3600" dirty="0" smtClean="0"/>
              <a:t>SCIENZE</a:t>
            </a:r>
            <a:endParaRPr lang="it-IT" sz="3600" dirty="0"/>
          </a:p>
        </p:txBody>
      </p:sp>
      <p:pic>
        <p:nvPicPr>
          <p:cNvPr id="3074" name="Picture 2" descr="C:\Users\Marino\Desktop\foto scuola 2019.20\arte primaria\tempo pieno\4B\9cc6dd66-6274-425d-a735-0b2a8377773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2971" y="7987"/>
            <a:ext cx="4403328" cy="3302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Marino\Desktop\foto scuola 2019.20\arte primaria\tempo pieno\4B\61a7cbc7-1502-44c7-a369-9e67b31b70a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0310" y="3501009"/>
            <a:ext cx="4475990" cy="33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Marino\Desktop\foto scuola 2019.20\arte primaria\tempo pieno\4B\995c1c75-ff2e-4f33-aee3-8adf74d71652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501009"/>
            <a:ext cx="4475988" cy="3356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812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flash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arino\Desktop\foto scuola 2019.20\arte primaria\3a\1ad4c06b-d3b7-4854-ae22-3c9945b9dd6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996952"/>
            <a:ext cx="5148064" cy="386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Marino\Desktop\foto scuola 2019.20\arte primaria\3a\6229eebc-3c35-4bd7-a845-248226d1b4e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147" y="3423"/>
            <a:ext cx="3151221" cy="236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Marino\Desktop\foto scuola 2019.20\arte primaria\3a\6706e209-1e53-4c80-83d0-045953b0022d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3969" y="3423"/>
            <a:ext cx="4860032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Marino\Desktop\foto scuola 2019.20\arte primaria\3a\9650dad3-93d2-421f-9983-71730212abd5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4128" y="4036466"/>
            <a:ext cx="3151221" cy="236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-34851" y="2489121"/>
            <a:ext cx="4392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CLASSE 3A - LAPBOOK </a:t>
            </a:r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 </a:t>
            </a:r>
            <a:r>
              <a:rPr lang="it-IT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GEOGRAFIA</a:t>
            </a:r>
            <a:endParaRPr lang="it-IT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8238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flash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arino\Desktop\foto scuola 2019.20\arte primaria\2c\9bd3b4ee-839b-4d93-bd07-e2366e11986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18" y="1055805"/>
            <a:ext cx="4345657" cy="579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Marino\Desktop\foto scuola 2019.20\arte primaria\2c\365d4f44-a3b8-457d-8648-447ac354a45d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2284" y="0"/>
            <a:ext cx="4677984" cy="623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108949" y="248752"/>
            <a:ext cx="4392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CLASSE 2C - LAPBOOK </a:t>
            </a:r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 </a:t>
            </a:r>
            <a:r>
              <a:rPr lang="it-IT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SCIENZE</a:t>
            </a:r>
            <a:endParaRPr lang="it-IT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0623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flash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Marino\Desktop\foto scuola 2019.20\arte primaria\3b\0e1a7199-d5b8-49e0-9a1f-c7e21b5a28ed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6570"/>
            <a:ext cx="4464000" cy="33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331640" y="166961"/>
            <a:ext cx="1296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3B</a:t>
            </a:r>
            <a:endParaRPr lang="it-IT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6156176" y="41201"/>
            <a:ext cx="1296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4B</a:t>
            </a:r>
            <a:endParaRPr lang="it-IT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C:\Users\Marino\Desktop\foto scuola 2019.20\arte primaria\5ab\925857ec-409f-4c54-a853-f2f32747965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510000"/>
            <a:ext cx="4464000" cy="33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Marino\Desktop\foto scuola 2019.20\arte primaria\5ab\ad196f3f-dc85-400f-9439-34ff9c50a904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5737" y="3510000"/>
            <a:ext cx="4464000" cy="33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2987824" y="3527140"/>
            <a:ext cx="1296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it-IT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endParaRPr lang="it-IT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6804248" y="3509288"/>
            <a:ext cx="1296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5B</a:t>
            </a:r>
            <a:endParaRPr lang="it-IT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 descr="C:\Users\Marino\Desktop\foto scuola 2019.20\arte primaria\4B\d19e83ff-68c3-465b-a464-765d7893c352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65736" y="41201"/>
            <a:ext cx="4518647" cy="3314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760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flash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Marino\Desktop\foto scuola 2019.20\arte primaria\3b\9a481dd2-35c0-4369-a464-8958231d42fd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6" y="-1"/>
            <a:ext cx="5146898" cy="6862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5652120" y="241742"/>
            <a:ext cx="323891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CLASSE 3B –</a:t>
            </a:r>
          </a:p>
          <a:p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it-IT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Giornata della Memoria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3" name="Picture 3" descr="C:\Users\Marino\Desktop\foto scuola 2019.20\arte primaria\3b\127f39ac-8886-4360-a1ea-b8c9c2f8da4f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32922" y="3861048"/>
            <a:ext cx="3909560" cy="2405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934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flash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025928" y="4149079"/>
            <a:ext cx="323891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CLASSE 4B –Giornata della Memoria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 descr="C:\Users\Marino\Desktop\foto scuola 2019.20\arte primaria\4B\990ff10d-07cf-4631-919f-2fc54226751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056"/>
            <a:ext cx="5290773" cy="3968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Marino\Desktop\foto scuola 2019.20\arte primaria\4B\eb93bb7e-7c51-45ed-92c8-6f0f7464de3d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10366" y="908720"/>
            <a:ext cx="4133634" cy="5511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955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flash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95536" y="4384772"/>
            <a:ext cx="3600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/>
              <a:t>Visione della testimonianza di Liliana </a:t>
            </a:r>
            <a:r>
              <a:rPr lang="it-IT" sz="3600" dirty="0" err="1" smtClean="0"/>
              <a:t>Segre</a:t>
            </a:r>
            <a:r>
              <a:rPr lang="it-IT" sz="3600" dirty="0" smtClean="0"/>
              <a:t> .... SHOAH</a:t>
            </a:r>
            <a:endParaRPr lang="it-IT" sz="3600" dirty="0"/>
          </a:p>
        </p:txBody>
      </p:sp>
      <p:pic>
        <p:nvPicPr>
          <p:cNvPr id="1026" name="Picture 2" descr="C:\Users\Marino\Desktop\foto scuola 2019.20\arte primaria\5ab\ac16bc6a-d80c-48e6-9a43-42dc0920370b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00080" cy="4350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arino\Desktop\foto scuola 2019.20\arte primaria\5ab\c330a6b6-33d6-4d33-889e-ac19a79d86cf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5976" y="3266982"/>
            <a:ext cx="4788024" cy="3591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 rot="1653645">
            <a:off x="5939136" y="1196752"/>
            <a:ext cx="3204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 smtClean="0"/>
              <a:t>Classi 5A-5B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265039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flash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rino\Desktop\foto scuola 2019.20\arte primaria\5ab\17fe333b-8a24-46b6-919d-5bc9e055068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42256"/>
            <a:ext cx="7087659" cy="5315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95536" y="116632"/>
            <a:ext cx="456050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 </a:t>
            </a:r>
            <a:r>
              <a:rPr lang="it-IT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passato tragico... SHOAH .... non dimentichiamolo .... non </a:t>
            </a: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copriamolo con la polvere del </a:t>
            </a:r>
            <a:r>
              <a:rPr lang="it-IT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tempo....!!!!</a:t>
            </a:r>
            <a:endParaRPr lang="it-IT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 descr="C:\Users\Marino\Desktop\foto scuola 2019.20\arte primaria\5ab\52cc6df1-a4aa-464e-acbc-d368e283829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6042" y="0"/>
            <a:ext cx="4187957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7380312" y="4509120"/>
            <a:ext cx="15841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 smtClean="0"/>
              <a:t>Classi </a:t>
            </a:r>
          </a:p>
          <a:p>
            <a:r>
              <a:rPr lang="it-IT" sz="3600" dirty="0" smtClean="0"/>
              <a:t>5A-5B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95214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flash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arino\Desktop\foto scuola 2019.20\arte primaria\4B\bc2a29b3-470b-4eb0-8f68-832e0262c996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32925" y="0"/>
            <a:ext cx="6311075" cy="68640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0" y="1700808"/>
            <a:ext cx="28329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CLASSE 4B Laboratorio invernale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9217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flash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ino\Desktop\foto scuola 2019.20\arte primaria\4B\e0219f19-d03a-4887-a87b-4eb3f20621c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9384" y="-22038"/>
            <a:ext cx="9173384" cy="688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-29384" y="9168"/>
            <a:ext cx="9144000" cy="70788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CLASSE 4B Laboratorio lettura</a:t>
            </a:r>
            <a:endParaRPr lang="it-IT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0369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flash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isultati immagini per FRASI SULLA SCUOLA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82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182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flash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07504" y="116632"/>
            <a:ext cx="45724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Settembre </a:t>
            </a:r>
            <a:r>
              <a:rPr lang="it-IT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2019. Attività di accoglienza. </a:t>
            </a: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Classi </a:t>
            </a:r>
            <a:r>
              <a:rPr lang="it-IT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5A-5B</a:t>
            </a: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Che meraviglia! Giochi all'aperto....</a:t>
            </a:r>
          </a:p>
        </p:txBody>
      </p:sp>
      <p:pic>
        <p:nvPicPr>
          <p:cNvPr id="4098" name="Picture 2" descr="C:\Users\Marino\Desktop\foto scuola 2019.20\arte primaria\5ab\207e8d62-27a0-4190-8ba1-215b0a50156a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0000" y="0"/>
            <a:ext cx="4464000" cy="33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Marino\Desktop\foto scuola 2019.20\arte primaria\5ab\1aa740c7-2f1e-46d8-b782-bd0f616f39d7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1886555"/>
            <a:ext cx="3744416" cy="4992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Marino\Desktop\foto scuola 2019.20\arte primaria\5ab\f4a11c0c-bf30-4170-8c05-bebb7e334bbe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9505" y="3510000"/>
            <a:ext cx="4464000" cy="33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820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flash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79512" y="0"/>
            <a:ext cx="379985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Settembre </a:t>
            </a:r>
            <a:r>
              <a:rPr lang="it-IT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2019. Attività di accoglienza. </a:t>
            </a: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Classi </a:t>
            </a:r>
            <a:r>
              <a:rPr lang="it-IT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5A-5B</a:t>
            </a: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Esploriamo la natura....</a:t>
            </a:r>
          </a:p>
        </p:txBody>
      </p:sp>
      <p:pic>
        <p:nvPicPr>
          <p:cNvPr id="4099" name="Picture 3" descr="C:\Users\Marino\Desktop\foto scuola 2019.20\arte primaria\5ab\5ef15e10-3783-4a79-82e5-f989657f1daa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Marino\Desktop\foto scuola 2019.20\arte primaria\5ab\69c2362e-7df4-42d9-b7ed-830b565a8836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250167"/>
            <a:ext cx="3443536" cy="4591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626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flash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arino\Desktop\foto scuola 2019.20\arte primaria\2c e 3c\5535700d-17d8-4d60-be49-027eaab7e6ac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4438" y="764704"/>
            <a:ext cx="4569562" cy="6092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Marino\Desktop\foto scuola 2019.20\arte primaria\2c e 3c\94a92a43-a10c-4607-b678-8832d1f812a9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99" y="1"/>
            <a:ext cx="4372903" cy="5830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133759" y="6093296"/>
            <a:ext cx="4137382" cy="64633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Attività di accoglienza. 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Settembre 2019 – classe 3C. Ricordi d’estate. </a:t>
            </a:r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0709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flash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lic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lica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lica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6154</TotalTime>
  <Words>579</Words>
  <Application>Microsoft Office PowerPoint</Application>
  <PresentationFormat>Presentazione su schermo (4:3)</PresentationFormat>
  <Paragraphs>107</Paragraphs>
  <Slides>66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66</vt:i4>
      </vt:variant>
    </vt:vector>
  </HeadingPairs>
  <TitlesOfParts>
    <vt:vector size="67" baseType="lpstr">
      <vt:lpstr>Elica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Marino</dc:creator>
  <cp:lastModifiedBy>Marino</cp:lastModifiedBy>
  <cp:revision>67</cp:revision>
  <dcterms:created xsi:type="dcterms:W3CDTF">2020-01-07T16:25:49Z</dcterms:created>
  <dcterms:modified xsi:type="dcterms:W3CDTF">2020-02-08T20:27:15Z</dcterms:modified>
</cp:coreProperties>
</file>